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22773"/>
            <a:ext cx="10947042" cy="218718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Kei Hong Pi Aw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87133"/>
            <a:ext cx="12192000" cy="3162746"/>
          </a:xfrm>
        </p:spPr>
        <p:txBody>
          <a:bodyPr>
            <a:normAutofit/>
          </a:bodyPr>
          <a:lstStyle/>
          <a:p>
            <a:r>
              <a:rPr lang="en-US" sz="3200" dirty="0"/>
              <a:t>Jesus </a:t>
            </a:r>
            <a:r>
              <a:rPr lang="en-US" sz="3200" dirty="0" err="1"/>
              <a:t>Saviour</a:t>
            </a:r>
            <a:r>
              <a:rPr lang="en-US" sz="3200" dirty="0"/>
              <a:t>, Pilot Me </a:t>
            </a:r>
          </a:p>
          <a:p>
            <a:r>
              <a:rPr lang="en-US" sz="3200" dirty="0"/>
              <a:t>Late 78:72</a:t>
            </a:r>
          </a:p>
          <a:p>
            <a:r>
              <a:rPr lang="en-US" sz="3200" dirty="0"/>
              <a:t>Edward Hopper, 1818-1888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pi aw,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aw. 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21970" y="6156101"/>
            <a:ext cx="247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un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pi aw,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aw. 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0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tun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Na ang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Lau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za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0596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147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39. Honpa AW, Kei Hong Pi Aw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7</cp:revision>
  <dcterms:created xsi:type="dcterms:W3CDTF">2018-10-09T13:17:21Z</dcterms:created>
  <dcterms:modified xsi:type="dcterms:W3CDTF">2018-12-14T02:30:54Z</dcterms:modified>
</cp:coreProperties>
</file>